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1B7B11-FFCA-41CC-8742-6103374973E5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2738619-21FD-4964-BCF0-E8B24376665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9D084A7-8222-4025-853A-03E389CA89F3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7D37498-EE1D-4D2A-BBA9-D617121E7FFA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D46569F-80FA-49BC-9B4B-68A0AB8ED20F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A47530E-1BA5-43EB-9969-3B884D013ED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1B7552F-0A44-4D70-9E28-C640C39AB4A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13BAD1D-B1EF-45CF-AAA9-BA6F0AABC0C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E46DF36-C494-4DDB-8487-C86A09AF506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F75086C-864D-44E7-A468-852CF702EAC5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BCCACB5-BDAA-48DD-95C2-53DBFDF7FCD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A3168EE-B876-4FE9-B6A8-73FD3F545174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8C0366F-7ABC-4D73-81FC-2324E209B74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AC9D0C3-7CF2-4111-A1B2-C4243687AD7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1B703F2-1D05-4F7B-9D8D-BEFAD6E426D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662A991-F8AF-423E-9A9C-C927089AEDE9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C6675C6-80EB-432D-86CE-4A9D8A66306F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676330-854A-44B0-B38F-2060AAB32251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69A7E71-A266-42BA-98DF-2397974044AA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D84E563-A4C5-4484-8667-F19544F97716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680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606D32-FA79-4684-8C21-52E61015920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64EB15-455C-40C9-BFEC-83CC78EC9E3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2D71D0B-5DC6-45C2-8E49-E2F36AA43D7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20AE7AC-87EF-433C-8DB8-D8E33372417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2DF8C01-06BA-43D8-898E-56CB21CDB71F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150D92D-E95A-4302-B3FC-549F37F839F7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251640" y="1340640"/>
            <a:ext cx="8568000" cy="5183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000" lnSpcReduction="10000"/>
          </a:bodyPr>
          <a:lstStyle/>
          <a:p>
            <a:pPr algn="ctr">
              <a:lnSpc>
                <a:spcPct val="100000"/>
              </a:lnSpc>
              <a:spcBef>
                <a:spcPts val="859"/>
              </a:spcBef>
              <a:buNone/>
              <a:tabLst>
                <a:tab pos="0" algn="l"/>
              </a:tabLst>
            </a:pPr>
            <a:r>
              <a:rPr lang="pt-BR" sz="4300" b="1" strike="noStrike" spc="-1">
                <a:solidFill>
                  <a:srgbClr val="8B8B8B"/>
                </a:solidFill>
                <a:latin typeface="Times New Roman"/>
              </a:rPr>
              <a:t>TÍTULO: </a:t>
            </a:r>
            <a:r>
              <a:rPr lang="pt-BR" sz="4300" b="0" strike="noStrike" spc="-1">
                <a:solidFill>
                  <a:srgbClr val="8B8B8B"/>
                </a:solidFill>
                <a:latin typeface="Times New Roman"/>
              </a:rPr>
              <a:t>Alinhamento centralizado, letras maiúsculas, fonte Times New Roman, tamanho min36 máx.40 (negrito). </a:t>
            </a:r>
            <a:endParaRPr lang="pt-BR" sz="43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020"/>
              </a:spcBef>
              <a:buNone/>
              <a:tabLst>
                <a:tab pos="0" algn="l"/>
              </a:tabLst>
            </a:pPr>
            <a:r>
              <a:rPr lang="pt-BR" sz="5100" b="0" strike="noStrike" spc="-1">
                <a:solidFill>
                  <a:srgbClr val="8B8B8B"/>
                </a:solidFill>
                <a:latin typeface="Times New Roman"/>
              </a:rPr>
              <a:t>                                                 </a:t>
            </a:r>
            <a:endParaRPr lang="pt-BR" sz="51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pt-BR" sz="2800" b="0" strike="noStrike" spc="-1">
                <a:solidFill>
                  <a:srgbClr val="8B8B8B"/>
                </a:solidFill>
                <a:latin typeface="Times New Roman"/>
              </a:rPr>
              <a:t>Autor ¹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pt-BR" sz="2800" b="0" strike="noStrike" spc="-1">
                <a:solidFill>
                  <a:srgbClr val="8B8B8B"/>
                </a:solidFill>
                <a:latin typeface="Times New Roman"/>
              </a:rPr>
              <a:t>Autor ²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pt-BR" sz="2800" b="0" strike="noStrike" spc="-1">
                <a:solidFill>
                  <a:srgbClr val="8B8B8B"/>
                </a:solidFill>
                <a:latin typeface="Times New Roman"/>
              </a:rPr>
              <a:t>Autor ³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pos="0" algn="l"/>
              </a:tabLst>
            </a:pPr>
            <a:r>
              <a:rPr lang="pt-BR" sz="2800" b="0" strike="noStrike" spc="-1">
                <a:solidFill>
                  <a:srgbClr val="8B8B8B"/>
                </a:solidFill>
                <a:latin typeface="Times New Roman"/>
              </a:rPr>
              <a:t>fonte Times New Roman: min 24 - máx.32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F6C24BE-E985-2C6B-5062-F2CD1EA78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12780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51640" y="1105200"/>
            <a:ext cx="8712000" cy="738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800" b="0" strike="noStrike" spc="-1">
                <a:solidFill>
                  <a:srgbClr val="000000"/>
                </a:solidFill>
                <a:latin typeface="Times New Roman"/>
              </a:rPr>
              <a:t>INTRODUÇÃO</a:t>
            </a:r>
            <a:endParaRPr lang="pt-BR" sz="38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251640" y="1772640"/>
            <a:ext cx="8640000" cy="4823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pt-BR" sz="3200" b="0" strike="noStrike" spc="-1">
                <a:solidFill>
                  <a:srgbClr val="000000"/>
                </a:solidFill>
                <a:latin typeface="Times New Roman"/>
              </a:rPr>
              <a:t>Texto (fonte Times New Roman, </a:t>
            </a:r>
            <a:endParaRPr lang="pt-BR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pt-BR" sz="3200" b="0" strike="noStrike" spc="-1">
                <a:solidFill>
                  <a:srgbClr val="000000"/>
                </a:solidFill>
                <a:latin typeface="Times New Roman"/>
              </a:rPr>
              <a:t> tamanho min 24 - máx.32-Espaçamento 1,0)</a:t>
            </a:r>
            <a:endParaRPr lang="pt-BR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pt-BR" sz="3200" b="0" strike="noStrike" spc="-1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9837ED-8CB2-0C58-1B56-E14840F4B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0" y="0"/>
            <a:ext cx="9144000" cy="128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0" y="1278080"/>
            <a:ext cx="8963640" cy="42183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3800" b="0" strike="noStrike" spc="-1" dirty="0">
                <a:solidFill>
                  <a:srgbClr val="000000"/>
                </a:solidFill>
                <a:latin typeface="Times New Roman"/>
              </a:rPr>
              <a:t>METODOLOGIA</a:t>
            </a:r>
            <a:endParaRPr lang="pt-BR" sz="3800" b="0" strike="noStrike" spc="-1" dirty="0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251640" y="1700640"/>
            <a:ext cx="8660520" cy="4895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</a:rPr>
              <a:t>Texto(fonte Times New Roman, </a:t>
            </a:r>
            <a:br>
              <a:rPr sz="3200" dirty="0"/>
            </a:br>
            <a:r>
              <a:rPr lang="pt-BR" sz="3200" b="0" strike="noStrike" spc="-1" dirty="0">
                <a:solidFill>
                  <a:srgbClr val="000000"/>
                </a:solidFill>
                <a:latin typeface="Times New Roman"/>
              </a:rPr>
              <a:t>tamanho: min 24 - máx.32-Espaçamento 1,0)</a:t>
            </a:r>
            <a:endParaRPr lang="pt-B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endParaRPr lang="pt-BR" sz="3200" b="0" strike="noStrike" spc="-1" dirty="0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85CE393-08DC-38E0-78AE-4A4BB67E8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12780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79640" y="1105200"/>
            <a:ext cx="8856000" cy="738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PT" sz="3800" b="0" strike="noStrike" spc="-1">
                <a:solidFill>
                  <a:srgbClr val="000000"/>
                </a:solidFill>
                <a:latin typeface="Times New Roman"/>
              </a:rPr>
              <a:t>RESULTADOS E CONCLUSÃO</a:t>
            </a:r>
            <a:endParaRPr lang="pt-BR" sz="38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251640" y="1700640"/>
            <a:ext cx="8640000" cy="4895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pt-BR" sz="3200" b="0" strike="noStrike" spc="-1">
                <a:solidFill>
                  <a:srgbClr val="000000"/>
                </a:solidFill>
                <a:latin typeface="Times New Roman"/>
              </a:rPr>
              <a:t>Texto(fonte Times New Roman,  tamanho: min 24 - máx.32-Espaçamento 1,0)</a:t>
            </a:r>
            <a:r>
              <a:rPr lang="pt-PT" sz="3200" b="0" strike="noStrike" spc="-1">
                <a:solidFill>
                  <a:srgbClr val="000000"/>
                </a:solidFill>
                <a:latin typeface="Times New Roman"/>
              </a:rPr>
              <a:t> (com ou sem uso de ilustração de figuras) 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8A4646D-4464-FD47-9F07-B9A12C226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12780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251640" y="1124640"/>
            <a:ext cx="8712000" cy="53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pt-PT" sz="3200" b="1" strike="noStrike" spc="-1">
                <a:solidFill>
                  <a:srgbClr val="8B8B8B"/>
                </a:solidFill>
                <a:latin typeface="Times New Roman"/>
              </a:rPr>
              <a:t>AGRADECIMENTOS:</a:t>
            </a:r>
            <a:r>
              <a:rPr lang="pt-PT" sz="3200" b="0" strike="noStrike" spc="-1">
                <a:solidFill>
                  <a:srgbClr val="8B8B8B"/>
                </a:solidFill>
                <a:latin typeface="Times New Roman"/>
              </a:rPr>
              <a:t> fazer referência ao apoio recebido do órgão financiador.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B1FFECE-9899-E679-5E32-2A5C08F33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12780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117</Words>
  <Application>Microsoft Office PowerPoint</Application>
  <PresentationFormat>Apresentação na tela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Apresentação do PowerPoint</vt:lpstr>
      <vt:lpstr>INTRODUÇÃO</vt:lpstr>
      <vt:lpstr>METODOLOGIA</vt:lpstr>
      <vt:lpstr>RESULTADOS 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Candida</dc:creator>
  <dc:description/>
  <cp:lastModifiedBy>Nidene Cardena Souza</cp:lastModifiedBy>
  <cp:revision>27</cp:revision>
  <dcterms:created xsi:type="dcterms:W3CDTF">2021-11-09T23:57:29Z</dcterms:created>
  <dcterms:modified xsi:type="dcterms:W3CDTF">2023-07-22T20:50:11Z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5</vt:i4>
  </property>
</Properties>
</file>